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95" r:id="rId11"/>
    <p:sldId id="296" r:id="rId12"/>
    <p:sldId id="297" r:id="rId13"/>
    <p:sldId id="298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12192000" cy="6858000"/>
  <p:notesSz cx="6858000" cy="9144000"/>
  <p:embeddedFontLst>
    <p:embeddedFont>
      <p:font typeface="Rix고딕 BK" panose="02020603020101020101" pitchFamily="18" charset="-127"/>
      <p:regular r:id="rId22"/>
    </p:embeddedFont>
    <p:embeddedFont>
      <p:font typeface="Rix모던고딕 B" panose="02020603020101020101" pitchFamily="18" charset="-127"/>
      <p:regular r:id="rId23"/>
    </p:embeddedFont>
    <p:embeddedFont>
      <p:font typeface="Rix모던고딕 EB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976BA9B-FA98-437C-9BA7-24AEC047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A*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E35BB-9904-4475-8F9E-B2A5F5FCB5F1}"/>
              </a:ext>
            </a:extLst>
          </p:cNvPr>
          <p:cNvSpPr txBox="1"/>
          <p:nvPr/>
        </p:nvSpPr>
        <p:spPr>
          <a:xfrm>
            <a:off x="-218877" y="5199671"/>
            <a:ext cx="6046138" cy="743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네비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메쉬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셀을 포인터로 큐에 담아서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최단거리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길찾기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알고리즘 제작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BE6D95-2024-4A39-8E19-33EAC64B1522}"/>
              </a:ext>
            </a:extLst>
          </p:cNvPr>
          <p:cNvSpPr/>
          <p:nvPr/>
        </p:nvSpPr>
        <p:spPr>
          <a:xfrm>
            <a:off x="973758" y="1884177"/>
            <a:ext cx="3664267" cy="2801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75E858E-A530-45AC-9B99-7878489D0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46612"/>
            <a:ext cx="3517765" cy="2551978"/>
          </a:xfr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6BFFD-6E03-4347-B862-77FF13616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75" y="1914430"/>
            <a:ext cx="4518875" cy="28163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C9F00F-D65D-4E1C-9413-BDC9B95003BD}"/>
              </a:ext>
            </a:extLst>
          </p:cNvPr>
          <p:cNvSpPr txBox="1"/>
          <p:nvPr/>
        </p:nvSpPr>
        <p:spPr>
          <a:xfrm>
            <a:off x="5827261" y="5047349"/>
            <a:ext cx="604613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큐에 있는 점들과 목적지의 가시성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검사 이후 부드러운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AI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11654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C5B9CE3-75A9-4506-A14A-19931F2EB9FA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케스케이드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D9E28870-A2D5-4F15-9A16-8D5F9E429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0" y="1575599"/>
            <a:ext cx="3561251" cy="3200618"/>
          </a:xfr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C5A987BA-B833-4926-95E2-4EFF77C3ED43}"/>
              </a:ext>
            </a:extLst>
          </p:cNvPr>
          <p:cNvGraphicFramePr>
            <a:graphicFrameLocks/>
          </p:cNvGraphicFramePr>
          <p:nvPr/>
        </p:nvGraphicFramePr>
        <p:xfrm>
          <a:off x="5765705" y="1970159"/>
          <a:ext cx="5065780" cy="261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5A987BA-B833-4926-95E2-4EFF77C3ED4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705" y="1970159"/>
                        <a:ext cx="5065780" cy="26164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156AAD-DBB1-4AD7-8B96-BA86D984CA36}"/>
              </a:ext>
            </a:extLst>
          </p:cNvPr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카메라와의 거리마다 다른 그림자 타겟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최적화 고려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9B65A-AC0A-4341-9E10-A077FDCA29EE}"/>
              </a:ext>
            </a:extLst>
          </p:cNvPr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방향성 광원으로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부터의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깊이 비교 그림자</a:t>
            </a:r>
          </a:p>
        </p:txBody>
      </p:sp>
    </p:spTree>
    <p:extLst>
      <p:ext uri="{BB962C8B-B14F-4D97-AF65-F5344CB8AC3E}">
        <p14:creationId xmlns:p14="http://schemas.microsoft.com/office/powerpoint/2010/main" val="42539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5B8032E-8904-44CC-BD28-C78CB6B2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HDR |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모션블러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14" name="그림 13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AB8EE3DF-26E4-4C89-A041-75CFA2821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r="13659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</p:spPr>
      </p:pic>
      <p:pic>
        <p:nvPicPr>
          <p:cNvPr id="17" name="그림 16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E26FC3BE-72EA-4BF5-BEF6-D86788E18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91B702-2A81-4CBB-8CAE-008D27BA9B5D}"/>
              </a:ext>
            </a:extLst>
          </p:cNvPr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FB977-CB1C-4D59-9F7D-4D41E06C49B0}"/>
              </a:ext>
            </a:extLst>
          </p:cNvPr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AB0FEB-2609-4D73-BE8D-B4364BDC0BB2}"/>
              </a:ext>
            </a:extLst>
          </p:cNvPr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눈부심 효과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음영의 현실감 </a:t>
            </a:r>
          </a:p>
        </p:txBody>
      </p:sp>
      <p:pic>
        <p:nvPicPr>
          <p:cNvPr id="21" name="그림 20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A8CD68C7-E04A-4409-8F35-B10DAD75EF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9729A5-DF72-40F8-ABC3-EE423617CE43}"/>
              </a:ext>
            </a:extLst>
          </p:cNvPr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몰입감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효과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/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잔상 효과 </a:t>
            </a:r>
          </a:p>
        </p:txBody>
      </p:sp>
    </p:spTree>
    <p:extLst>
      <p:ext uri="{BB962C8B-B14F-4D97-AF65-F5344CB8AC3E}">
        <p14:creationId xmlns:p14="http://schemas.microsoft.com/office/powerpoint/2010/main" val="405396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1665075-393D-4B89-8585-3E7C8D921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16" name="그림 1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B5B6A10F-2584-46D0-8923-0221A12E1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9777"/>
            <a:ext cx="5077841" cy="285409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19E1E9E-3667-48AA-8388-9EF4F756D7FC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DC0C44-82EA-4DEA-8A8A-13C97AD0479A}"/>
              </a:ext>
            </a:extLst>
          </p:cNvPr>
          <p:cNvSpPr txBox="1"/>
          <p:nvPr/>
        </p:nvSpPr>
        <p:spPr>
          <a:xfrm>
            <a:off x="6339005" y="5229272"/>
            <a:ext cx="4591829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스패큘러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매핑처리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게임 내의 금속 재질의 옷 정반사광 적용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E9D756CB-11F5-4843-AC85-181055A4E7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396236"/>
              </p:ext>
            </p:extLst>
          </p:nvPr>
        </p:nvGraphicFramePr>
        <p:xfrm>
          <a:off x="910996" y="1669776"/>
          <a:ext cx="4995558" cy="2854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6" y="1669776"/>
                        <a:ext cx="4995558" cy="285409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7429B4DE-B6F4-47D4-95C8-83630DEEC591}"/>
              </a:ext>
            </a:extLst>
          </p:cNvPr>
          <p:cNvSpPr/>
          <p:nvPr/>
        </p:nvSpPr>
        <p:spPr>
          <a:xfrm>
            <a:off x="3558106" y="3750117"/>
            <a:ext cx="972330" cy="9260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7818C8-7CEB-42AE-BE20-DAFAC0D0C85A}"/>
              </a:ext>
            </a:extLst>
          </p:cNvPr>
          <p:cNvSpPr txBox="1"/>
          <p:nvPr/>
        </p:nvSpPr>
        <p:spPr>
          <a:xfrm>
            <a:off x="1127531" y="5229580"/>
            <a:ext cx="443105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노말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매핑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하이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폴리곤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모델과 유사한 입체감 부여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ADD3E7B-30FB-4012-AEB5-CA7C33DA1F5D}"/>
              </a:ext>
            </a:extLst>
          </p:cNvPr>
          <p:cNvSpPr/>
          <p:nvPr/>
        </p:nvSpPr>
        <p:spPr>
          <a:xfrm>
            <a:off x="6499788" y="2381288"/>
            <a:ext cx="1497056" cy="15256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4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이게임의 장점은 최대한 </a:t>
            </a:r>
            <a:r>
              <a:rPr lang="ko-KR" altLang="en-US" sz="1800" dirty="0" err="1"/>
              <a:t>화성과같은</a:t>
            </a:r>
            <a:r>
              <a:rPr lang="ko-KR" altLang="en-US" sz="1800" dirty="0"/>
              <a:t> 분위기 연출이며 게임 내 </a:t>
            </a:r>
            <a:r>
              <a:rPr lang="en-US" altLang="ko-KR" sz="1800" dirty="0"/>
              <a:t>AI</a:t>
            </a:r>
            <a:r>
              <a:rPr lang="ko-KR" altLang="en-US" sz="1800" dirty="0"/>
              <a:t>와 함께 상호작용 오브젝트와의 다양한 상호작용을 </a:t>
            </a:r>
          </a:p>
          <a:p>
            <a:r>
              <a:rPr lang="ko-KR" altLang="en-US" sz="1800" dirty="0"/>
              <a:t>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게임에 자유도가 높다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기존 </a:t>
            </a:r>
            <a:r>
              <a:rPr lang="ko-KR" altLang="en-US" sz="1800" dirty="0" err="1"/>
              <a:t>메스이팩트</a:t>
            </a:r>
            <a:r>
              <a:rPr lang="en-US" altLang="ko-KR" sz="1800" dirty="0"/>
              <a:t>3</a:t>
            </a:r>
            <a:r>
              <a:rPr lang="ko-KR" altLang="en-US" sz="1800" dirty="0"/>
              <a:t>와의 차별성은 </a:t>
            </a:r>
            <a:r>
              <a:rPr lang="ko-KR" altLang="en-US" sz="1800" dirty="0" err="1"/>
              <a:t>메스이팩트에</a:t>
            </a:r>
            <a:r>
              <a:rPr lang="ko-KR" altLang="en-US" sz="1800" dirty="0"/>
              <a:t> 비해 높은 </a:t>
            </a:r>
            <a:r>
              <a:rPr lang="ko-KR" altLang="en-US" sz="1800" dirty="0" err="1"/>
              <a:t>자유도를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줄예정이며</a:t>
            </a:r>
            <a:r>
              <a:rPr lang="ko-KR" altLang="en-US" sz="1800" dirty="0"/>
              <a:t> 단점으로 판단되었던 플레이어의 애니메이션</a:t>
            </a:r>
          </a:p>
          <a:p>
            <a:r>
              <a:rPr lang="ko-KR" altLang="en-US" sz="1800" dirty="0"/>
              <a:t>처리를 바꿀생각이다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기존에 저평가 받던 </a:t>
            </a:r>
            <a:r>
              <a:rPr lang="en-US" altLang="ko-KR" sz="1800" dirty="0"/>
              <a:t>UI </a:t>
            </a:r>
            <a:r>
              <a:rPr lang="ko-KR" altLang="en-US" sz="1800" dirty="0"/>
              <a:t>를 변경할 생각이며 플레이어 와 동료 </a:t>
            </a:r>
            <a:r>
              <a:rPr lang="en-US" altLang="ko-KR" sz="1800" dirty="0"/>
              <a:t>AI </a:t>
            </a:r>
            <a:r>
              <a:rPr lang="ko-KR" altLang="en-US" sz="1800" dirty="0"/>
              <a:t>간의 더 다양한 상호작용을 추가해볼 생각이다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게임 분위기에 맞춰서 컨셉을 맞춘 무기를 선택하게 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총기 종류마다 밸런스 조정</a:t>
            </a:r>
            <a:r>
              <a:rPr lang="en-US" altLang="ko-KR" sz="1800" dirty="0"/>
              <a:t>(</a:t>
            </a:r>
            <a:r>
              <a:rPr lang="ko-KR" altLang="en-US" sz="1800" dirty="0"/>
              <a:t>총 마다 다양한 특성 부여</a:t>
            </a:r>
            <a:r>
              <a:rPr lang="en-US" altLang="ko-KR" sz="1800" dirty="0"/>
              <a:t>).</a:t>
            </a:r>
          </a:p>
          <a:p>
            <a:r>
              <a:rPr lang="ko-KR" altLang="en-US" sz="1800" dirty="0"/>
              <a:t>다양한 최적화 기법 사용</a:t>
            </a:r>
            <a:r>
              <a:rPr lang="en-US" altLang="ko-KR" sz="1800" dirty="0"/>
              <a:t>(</a:t>
            </a:r>
            <a:r>
              <a:rPr lang="ko-KR" altLang="en-US" sz="1800" dirty="0"/>
              <a:t>최적화 문제 해결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컨텐츠 마다 높은 컨텐츠 완성도를 만듦</a:t>
            </a:r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51640"/>
              </p:ext>
            </p:extLst>
          </p:nvPr>
        </p:nvGraphicFramePr>
        <p:xfrm>
          <a:off x="910996" y="1405930"/>
          <a:ext cx="10265194" cy="5088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656671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64029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9154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49913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53373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533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3342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3831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831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33428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3831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기능구현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831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342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831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그래픽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3342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3342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텍스쳐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712</Words>
  <Application>Microsoft Office PowerPoint</Application>
  <PresentationFormat>와이드스크린</PresentationFormat>
  <Paragraphs>141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Rix모던고딕 B</vt:lpstr>
      <vt:lpstr>Arial</vt:lpstr>
      <vt:lpstr>Rix고딕 BK</vt:lpstr>
      <vt:lpstr>맑은 고딕</vt:lpstr>
      <vt:lpstr>Rix모던고딕 EB</vt:lpstr>
      <vt:lpstr>Office 테마</vt:lpstr>
      <vt:lpstr>사진</vt:lpstr>
      <vt:lpstr>EXOMAS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- A*알고리즘</vt:lpstr>
      <vt:lpstr>PowerPoint 프레젠테이션</vt:lpstr>
      <vt:lpstr>기술적 요소 - HDR | 모션블러 </vt:lpstr>
      <vt:lpstr>기술적 요소 – 노말 매핑,스페큘러 매핑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수연 민</cp:lastModifiedBy>
  <cp:revision>52</cp:revision>
  <dcterms:created xsi:type="dcterms:W3CDTF">2019-11-19T07:03:29Z</dcterms:created>
  <dcterms:modified xsi:type="dcterms:W3CDTF">2019-11-20T05:34:51Z</dcterms:modified>
</cp:coreProperties>
</file>